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39DA47-10C3-44D2-8D31-7091E24AE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501" y="0"/>
            <a:ext cx="53609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807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30</cp:revision>
  <dcterms:created xsi:type="dcterms:W3CDTF">2020-04-18T07:36:16Z</dcterms:created>
  <dcterms:modified xsi:type="dcterms:W3CDTF">2020-05-13T08:31:58Z</dcterms:modified>
</cp:coreProperties>
</file>